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2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24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06B6C-0EDB-47EC-919F-543BB2FBFC5E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B3CB1-0E38-4394-A65B-372D2DD5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31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B3CB1-0E38-4394-A65B-372D2DD571B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6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531BD-C228-49C4-8233-A60E295FB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A7363B-23CA-422A-8432-24C968B71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7BEA6A-39B6-48D5-9850-6F4D97C7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F7393-EC93-474F-88CF-2CF4F852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7B9690-BA52-44B8-B0ED-9FEA220F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2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15FD1-57F2-49EA-88F9-19F92E5A7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D6D9CB-90AF-44B4-8CCD-C39FD68A2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1416D3-2ADE-4A63-8677-A6BA6570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6E3FF-941E-4C49-B577-0959ACA8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43810A-598E-4D62-BE90-669C7DCF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FE680A-5647-4842-9334-6E081BEB0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4F2A90-8C9A-4881-9D19-84400DFF0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C9CED6-DFC3-4DBC-B770-04884413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F6E962-A74B-4065-B149-68E674926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990DEC-AAA9-4BF3-93D5-FFBA62EB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0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C02A4-12A4-476E-8B7B-0B73544E1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032BF4-28B0-4466-8B4F-9DE2EFBA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39D664-3966-4CE2-A6DD-C35806B0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294C15-4B32-4900-A3CD-91C46E9B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87EEF-67CD-44F9-BAF0-F114795D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94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EEA64-ADA0-45B1-8D21-9035FF18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AE30C7-7A79-4EB8-A157-0447C3AAA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F94581-0C67-44A2-ADA4-90151DA6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A33A7E-A5DB-4CA2-9BFC-FD3CA802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748CE5-2EF0-4034-8829-2A65F456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6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D855A-1699-4363-B1E1-8DC2FB23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357057-0269-4EC5-9B8A-71963A3A2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A46388-B77D-4464-A77A-AA20439EC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A7C37B-81E5-4916-ACB4-651BB52B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29A608-AED4-4C98-BBE4-5966F50C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52F62-CFE2-43BB-B1F6-3AA6D4A7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C510A-AFF0-48AE-8A49-65A2CA8A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7564EE-3AEA-463C-BE42-DC841A36A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DF6D80-7257-463D-A526-500209D2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6DB42D-E6EF-42ED-A35B-A8D6D3C9D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093833-E8D6-4947-9252-28081701D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32264F4-7258-420D-AAF2-947E786C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B6A74E-3865-4A75-A34B-CE8BD0D5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A3C1AA-E3B5-4063-A594-C50A89A1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9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F3693-5666-4827-B067-DDA3C620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98FBA2-8F2F-4F84-87FE-423C50FA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4E28F5-585F-4B60-B236-809AD314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F662-E405-49DC-9A63-AE89A031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F46F5A9-17FC-4AAE-A03F-05400A24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ED71DB-A34A-41F2-ACD6-8DAB741B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CF9EFC-6BAC-49A6-8772-273D2841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59947-9AEA-422F-87AF-8C3F3FE28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0A64B-AE92-4C0B-B663-2C0ACEF37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FE27AD-B8F4-4650-8A88-8F380AAC4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AB00CC-B290-4AD4-B65A-0C19CC5D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C65180-ABB1-404D-92F0-52210688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630610-0338-43FC-ACEC-91300536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1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EB715-C7BC-47A1-B234-A43A1B7D0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F0FE34-F5CA-4746-ADE3-5C3AAB488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D32A55-C4C5-4E14-B9EF-CD3AB29AD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C2C6F2-2F3C-4C3E-A42B-D63C4F47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55BBA1-4ABE-46F5-A996-A4B48084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90686C-2933-434B-AA44-2F18841DA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18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8ED5E-C897-4E5B-818E-9662A6C5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ED6ABC-9956-4881-B0AA-E0B954464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6CBBE5-59B5-41A8-AF92-297C22204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993D-45A2-45BD-AC77-FCAE5163AA92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98E57A-ABCE-4D51-BB42-995874629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5A9369-C1B4-4492-BCF3-DF1B940CB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91E27-5FF3-4674-903A-C2DF2FD1C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85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72477-DDCD-411B-80D5-8B210742D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Տերն ու ծառան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4A701C-404B-48DE-821E-7F97E8259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/>
              <a:t>Հովհաննես Թումանյան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7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1B6404-630F-48EE-93DD-D0920A9C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Տերն ու ծառան </a:t>
            </a:r>
            <a:br>
              <a:rPr lang="hy-AM" dirty="0"/>
            </a:br>
            <a:br>
              <a:rPr lang="hy-AM" dirty="0"/>
            </a:br>
            <a:r>
              <a:rPr lang="hy-AM" dirty="0"/>
              <a:t>Հ</a:t>
            </a:r>
            <a:r>
              <a:rPr lang="en-US" dirty="0"/>
              <a:t>.</a:t>
            </a:r>
            <a:r>
              <a:rPr lang="hy-AM" dirty="0"/>
              <a:t> Թ․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99A36-501D-464C-BC34-63E38C927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Ծառան աշխատում էր բայց տերը չեր վճարում ծառաի ռոճիկը։Բայց միուս եղբայր խորամանկ էր,նա  ել էր գալիս տերի մոտ։Եվ փոքրիկ եղբայրը խորամանկությամբ</a:t>
            </a:r>
          </a:p>
          <a:p>
            <a:r>
              <a:rPr lang="hy-AM" dirty="0"/>
              <a:t>Տիրոչը ստիպու է խաղտել պայմանը,մարի ասում է եղբորս ռոճիկը և տուր իմ ռոճիկը ես գնամ ազատվեմ։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D8BDDB-4DAE-4DB5-843C-08FB3B41D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E672E6E-1DAE-4CFC-B480-5B80766C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1032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rgbClr val="3C434A"/>
                </a:solidFill>
                <a:effectLst/>
                <a:latin typeface="-apple-system"/>
              </a:rPr>
            </a:br>
            <a:endParaRPr kumimoji="0" lang="ru-RU" altLang="ru-RU" sz="900" b="0" i="0" u="none" strike="noStrike" cap="none" normalizeH="0" baseline="0">
              <a:ln>
                <a:noFill/>
              </a:ln>
              <a:solidFill>
                <a:srgbClr val="3C434A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32D8E5E-5395-4E43-836F-A9870B6D7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10325100"/>
            <a:ext cx="6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6348" tIns="-6348" rIns="-6348" bIns="-634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rgbClr val="3C434A"/>
                </a:solidFill>
                <a:effectLst/>
                <a:latin typeface="-apple-system"/>
              </a:rPr>
              <a:t>Image: Change block type or style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rgbClr val="3C434A"/>
                </a:solidFill>
                <a:effectLst/>
                <a:latin typeface="-apple-system"/>
              </a:rPr>
              <a:t>Change alignment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rgbClr val="3C434A"/>
                </a:solidFill>
                <a:effectLst/>
                <a:latin typeface="-apple-system"/>
              </a:rPr>
              <a:t>Add title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rgbClr val="3C434A"/>
                </a:solidFill>
                <a:effectLst/>
                <a:latin typeface="-apple-system"/>
              </a:rPr>
              <a:t>  </a:t>
            </a:r>
            <a:r>
              <a:rPr kumimoji="0" lang="ru-RU" altLang="ru-RU" sz="14000" b="0" i="0" u="none" strike="noStrike" cap="none" normalizeH="0" baseline="0">
                <a:ln>
                  <a:noFill/>
                </a:ln>
                <a:solidFill>
                  <a:srgbClr val="3C434A"/>
                </a:solidFill>
                <a:effectLst/>
                <a:latin typeface="-apple-system"/>
              </a:rPr>
              <a:t>      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8DDCA90-1FD4-433C-97E9-4AF900423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2074862"/>
            <a:ext cx="3932237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0" name="HTMLTextArea1" r:id="rId2" imgW="2598480" imgH="442080"/>
        </mc:Choice>
        <mc:Fallback>
          <p:control name="HTMLTextArea1" r:id="rId2" imgW="2598480" imgH="442080">
            <p:pic>
              <p:nvPicPr>
                <p:cNvPr id="7" name="HTMLTextArea1">
                  <a:extLst>
                    <a:ext uri="{FF2B5EF4-FFF2-40B4-BE49-F238E27FC236}">
                      <a16:creationId xmlns:a16="http://schemas.microsoft.com/office/drawing/2014/main" id="{491AFF4E-32B0-4616-A718-30511EFA7659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2600325" cy="4397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6477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62AB7-145C-4D59-801A-18955505A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9BEE2-62DC-45B4-8395-96F45F85D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Տերը սիրում էր խաբելիր ծառաներինը և անվճար աշխատացնել։Իսկ ծառան խելացի էր և խորամանկ։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3BBD12-2E5B-4235-9293-05739ABBF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45FB8-7D35-4B8F-8270-9674A1DB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E92539-70A3-462E-B615-1F273EE96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1F290C-9E00-4D12-992D-36CB4D6E58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y-AM" dirty="0"/>
              <a:t>Մեծ եղբայրն էր արդար բայց տերը արդար չեր։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7108F2-8E7E-4120-B20C-C6B97714E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BA72F5-760F-466F-B200-D93D24390C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y-AM" dirty="0"/>
              <a:t>Արդար էր որովհե տև եկել էր արդարություն հաստատ ելու և ռոճիկը վերձնելու։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30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DF744-196F-4F1D-A896-44EACD1A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B9290E-3D29-424B-8C15-73D5679146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420706-11C3-4A7D-A0B6-1C6849B7E7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y-AM" dirty="0"/>
              <a:t>Տերն ու ծառա ֆիլմն շատ հետաքրքիր էր նրա մեջ խաղում էր ծառայի դերը Ֆրունզիկ Մկրչյանը։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D1F9D96-452C-4659-8362-673B06389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C93324-4D5C-4320-B780-8D13AE7DF3C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28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128</Words>
  <Application>Microsoft Office PowerPoint</Application>
  <PresentationFormat>Широкоэкранный</PresentationFormat>
  <Paragraphs>15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-apple-system</vt:lpstr>
      <vt:lpstr>Arial</vt:lpstr>
      <vt:lpstr>Calibri</vt:lpstr>
      <vt:lpstr>Calibri Light</vt:lpstr>
      <vt:lpstr>Тема Office</vt:lpstr>
      <vt:lpstr>Տերն ու ծառան</vt:lpstr>
      <vt:lpstr>Տերն ու ծառան   Հ. Թ․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Արմեն Պետրոսյան</dc:creator>
  <cp:lastModifiedBy>Արմեն Պետրոսյան</cp:lastModifiedBy>
  <cp:revision>2</cp:revision>
  <dcterms:created xsi:type="dcterms:W3CDTF">2023-02-16T11:43:19Z</dcterms:created>
  <dcterms:modified xsi:type="dcterms:W3CDTF">2023-02-17T08:28:31Z</dcterms:modified>
</cp:coreProperties>
</file>